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0" r:id="rId2"/>
  </p:sldMasterIdLst>
  <p:notesMasterIdLst>
    <p:notesMasterId r:id="rId10"/>
  </p:notesMasterIdLst>
  <p:handoutMasterIdLst>
    <p:handoutMasterId r:id="rId11"/>
  </p:handoutMasterIdLst>
  <p:sldIdLst>
    <p:sldId id="1710" r:id="rId3"/>
    <p:sldId id="1711" r:id="rId4"/>
    <p:sldId id="1712" r:id="rId5"/>
    <p:sldId id="1713" r:id="rId6"/>
    <p:sldId id="1714" r:id="rId7"/>
    <p:sldId id="1715" r:id="rId8"/>
    <p:sldId id="1716" r:id="rId9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9675C-4F35-29DE-1D19-A00F5D71CE38}" name="Adam Emirali" initials="AE" userId="S::aemirali@allenandclarke.co.nz::e8fee219-bf59-498e-a2c4-0a61140b54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25"/>
    <a:srgbClr val="D1E3B0"/>
    <a:srgbClr val="6DC14B"/>
    <a:srgbClr val="007934"/>
    <a:srgbClr val="6CC04A"/>
    <a:srgbClr val="FF00DA"/>
    <a:srgbClr val="FF6600"/>
    <a:srgbClr val="FFCCCC"/>
    <a:srgbClr val="FF7C80"/>
    <a:srgbClr val="3E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8E690-2428-41CB-83DF-DAAECA422571}" v="9" dt="2025-05-28T07:13:09.502"/>
    <p1510:client id="{86677CEC-519B-4F73-8B2C-4A4DA812715A}" v="4" dt="2025-05-28T21:07:38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599"/>
        <p:guide pos="521"/>
        <p:guide orient="horz" pos="1720"/>
        <p:guide orient="horz" pos="1030"/>
        <p:guide pos="3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9E55-B699-EE4E-AF56-6A2F8C101CB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D042-3A61-5B4E-9DAE-35BE57C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245B-C1ED-8C44-B161-DE14E4B8ACE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52B8-83CF-5F43-A6E4-26863D03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1-Line Titl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541" y="504000"/>
            <a:ext cx="8160907" cy="986400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Workshop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541" y="1635646"/>
            <a:ext cx="8160907" cy="7332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Organisation</a:t>
            </a:r>
            <a:r>
              <a:rPr lang="en-US"/>
              <a:t> name (Move this box down if needed)</a:t>
            </a:r>
          </a:p>
        </p:txBody>
      </p:sp>
      <p:pic>
        <p:nvPicPr>
          <p:cNvPr id="5" name="Picture 4" descr="Write-logo-white-11.png">
            <a:extLst>
              <a:ext uri="{FF2B5EF4-FFF2-40B4-BE49-F238E27FC236}">
                <a16:creationId xmlns:a16="http://schemas.microsoft.com/office/drawing/2014/main" id="{A1E347A8-6837-4EA0-BA10-B619D98D4A6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374031"/>
            <a:ext cx="4040188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2" y="1952279"/>
            <a:ext cx="4040188" cy="2642343"/>
          </a:xfrm>
          <a:prstGeom prst="rect">
            <a:avLst/>
          </a:prstGeom>
        </p:spPr>
        <p:txBody>
          <a:bodyPr vert="horz">
            <a:noAutofit/>
          </a:bodyPr>
          <a:lstStyle>
            <a:lvl1pPr marL="455989" indent="-455989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4829" y="1374031"/>
            <a:ext cx="4041775" cy="4798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>
              <a:buNone/>
              <a:defRPr sz="2600" b="0">
                <a:solidFill>
                  <a:schemeClr val="accent6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952278"/>
            <a:ext cx="4041775" cy="264234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33357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1"/>
            <a:ext cx="3008313" cy="686231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275606"/>
            <a:ext cx="3008313" cy="331901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236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— 2-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438150"/>
            <a:ext cx="3008313" cy="1203654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438150"/>
            <a:ext cx="5111751" cy="40906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51956" indent="-302676">
              <a:defRPr sz="2667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803616"/>
            <a:ext cx="3008313" cy="27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607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887978">
              <a:defRPr sz="2800"/>
            </a:lvl2pPr>
            <a:lvl3pPr marL="1199970">
              <a:defRPr sz="2400"/>
            </a:lvl3pPr>
            <a:lvl4pPr marL="1535962">
              <a:defRPr sz="2000"/>
            </a:lvl4pPr>
            <a:lvl5pPr marL="1871953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8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tIns="46800" r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/>
            </a:lvl1pPr>
            <a:lvl2pPr marL="911977">
              <a:defRPr sz="2800"/>
            </a:lvl2pPr>
            <a:lvl3pPr marL="1223969">
              <a:defRPr sz="2400"/>
            </a:lvl3pPr>
            <a:lvl4pPr marL="1535962">
              <a:defRPr sz="2000"/>
            </a:lvl4pPr>
            <a:lvl5pPr marL="1823954">
              <a:defRPr sz="2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09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4389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26410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6076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1620538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4575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2- Line Title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541" y="504000"/>
            <a:ext cx="8160907" cy="1779718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Workshop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541" y="2486557"/>
            <a:ext cx="8160907" cy="7332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Organisation</a:t>
            </a:r>
            <a:r>
              <a:rPr lang="en-US"/>
              <a:t> name (Move this box down if needed)</a:t>
            </a:r>
          </a:p>
        </p:txBody>
      </p:sp>
      <p:pic>
        <p:nvPicPr>
          <p:cNvPr id="5" name="Picture 4" descr="Write-logo-white-11.png">
            <a:extLst>
              <a:ext uri="{FF2B5EF4-FFF2-40B4-BE49-F238E27FC236}">
                <a16:creationId xmlns:a16="http://schemas.microsoft.com/office/drawing/2014/main" id="{A1E347A8-6837-4EA0-BA10-B619D98D4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52595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375930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74129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47E4CF-7C05-804F-B6D0-944549B591D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9226-86E7-E346-AD3D-13E91C72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04001"/>
            <a:ext cx="2746641" cy="403909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Summary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8BA7D-13B8-417B-819B-660A73508AB3}"/>
              </a:ext>
            </a:extLst>
          </p:cNvPr>
          <p:cNvCxnSpPr>
            <a:cxnSpLocks/>
          </p:cNvCxnSpPr>
          <p:nvPr userDrawn="1"/>
        </p:nvCxnSpPr>
        <p:spPr>
          <a:xfrm>
            <a:off x="3419872" y="1368000"/>
            <a:ext cx="0" cy="23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E09669-789C-4E65-A85B-54020A834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904" y="503239"/>
            <a:ext cx="5050898" cy="404018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5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1234A6-ABEC-41FD-AB6D-44D75A23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38150"/>
            <a:ext cx="8235108" cy="771606"/>
          </a:xfrm>
          <a:prstGeom prst="rect">
            <a:avLst/>
          </a:prstGeom>
        </p:spPr>
        <p:txBody>
          <a:bodyPr vert="horz" tIns="0" anchor="t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BF65AD-D2E7-4736-99E2-D3F66B69A0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" y="1412876"/>
            <a:ext cx="8241457" cy="3122613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defRPr sz="2800"/>
            </a:lvl1pPr>
            <a:lvl2pPr marL="756000" indent="-360000">
              <a:defRPr sz="2800"/>
            </a:lvl2pPr>
            <a:lvl3pPr marL="1151971" indent="-302676">
              <a:defRPr sz="2800"/>
            </a:lvl3pPr>
            <a:lvl4pPr marL="1487963" indent="-302676">
              <a:defRPr sz="2800"/>
            </a:lvl4pPr>
            <a:lvl5pPr marL="1775956" indent="-302676">
              <a:defRPr sz="2800"/>
            </a:lvl5pPr>
          </a:lstStyle>
          <a:p>
            <a:pPr lvl="0"/>
            <a:r>
              <a:rPr lang="en-US"/>
              <a:t>First level (Move this box down if needed)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9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1234A6-ABEC-41FD-AB6D-44D75A23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04000"/>
            <a:ext cx="4267201" cy="25249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5374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9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rite-logo-white-11.png">
            <a:extLst>
              <a:ext uri="{FF2B5EF4-FFF2-40B4-BE49-F238E27FC236}">
                <a16:creationId xmlns:a16="http://schemas.microsoft.com/office/drawing/2014/main" id="{5BCF4600-9181-4FEC-984A-30BC76D40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01" y="4552950"/>
            <a:ext cx="759600" cy="28978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3DE8-FB5A-457E-919B-88AD7D794A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77000" y="4568825"/>
            <a:ext cx="198858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Write Limited</a:t>
            </a:r>
          </a:p>
        </p:txBody>
      </p:sp>
    </p:spTree>
    <p:extLst>
      <p:ext uri="{BB962C8B-B14F-4D97-AF65-F5344CB8AC3E}">
        <p14:creationId xmlns:p14="http://schemas.microsoft.com/office/powerpoint/2010/main" val="4399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8179" indent="-378875">
              <a:defRPr sz="2800">
                <a:solidFill>
                  <a:schemeClr val="tx1"/>
                </a:solidFill>
              </a:defRPr>
            </a:lvl2pPr>
            <a:lvl3pPr marL="1127972" indent="-302676">
              <a:defRPr sz="2800">
                <a:solidFill>
                  <a:schemeClr val="tx1"/>
                </a:solidFill>
              </a:defRPr>
            </a:lvl3pPr>
            <a:lvl4pPr marL="1439297" indent="-302676">
              <a:defRPr sz="2800">
                <a:solidFill>
                  <a:schemeClr val="tx1"/>
                </a:solidFill>
              </a:defRPr>
            </a:lvl4pPr>
            <a:lvl5pPr marL="1727957" indent="-302676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839979">
              <a:defRPr sz="2800">
                <a:solidFill>
                  <a:schemeClr val="tx1"/>
                </a:solidFill>
              </a:defRPr>
            </a:lvl2pPr>
            <a:lvl3pPr marL="1127972">
              <a:defRPr sz="2800">
                <a:solidFill>
                  <a:schemeClr val="tx1"/>
                </a:solidFill>
              </a:defRPr>
            </a:lvl3pPr>
            <a:lvl4pPr marL="1439964">
              <a:defRPr sz="2800">
                <a:solidFill>
                  <a:schemeClr val="tx1"/>
                </a:solidFill>
              </a:defRPr>
            </a:lvl4pPr>
            <a:lvl5pPr marL="1727957">
              <a:defRPr sz="28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bg>
      <p:bgPr>
        <a:solidFill>
          <a:srgbClr val="54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771606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8179" indent="-378875">
              <a:defRPr sz="2800">
                <a:solidFill>
                  <a:schemeClr val="bg1"/>
                </a:solidFill>
              </a:defRPr>
            </a:lvl2pPr>
            <a:lvl3pPr marL="1127972" indent="-302676">
              <a:defRPr sz="2800">
                <a:solidFill>
                  <a:schemeClr val="bg1"/>
                </a:solidFill>
              </a:defRPr>
            </a:lvl3pPr>
            <a:lvl4pPr marL="1439297" indent="-302676">
              <a:defRPr sz="2800">
                <a:solidFill>
                  <a:schemeClr val="bg1"/>
                </a:solidFill>
              </a:defRPr>
            </a:lvl4pPr>
            <a:lvl5pPr marL="1727957" indent="-302676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6093"/>
            <a:ext cx="4038600" cy="3228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839979">
              <a:defRPr sz="2800">
                <a:solidFill>
                  <a:schemeClr val="bg1"/>
                </a:solidFill>
              </a:defRPr>
            </a:lvl2pPr>
            <a:lvl3pPr marL="1127972">
              <a:defRPr sz="2800">
                <a:solidFill>
                  <a:schemeClr val="bg1"/>
                </a:solidFill>
              </a:defRPr>
            </a:lvl3pPr>
            <a:lvl4pPr marL="1439964">
              <a:defRPr sz="2800">
                <a:solidFill>
                  <a:schemeClr val="bg1"/>
                </a:solidFill>
              </a:defRPr>
            </a:lvl4pPr>
            <a:lvl5pPr marL="1727957">
              <a:defRPr sz="28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7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4705350"/>
            <a:ext cx="30480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 baseline="0" smtClean="0"/>
            </a:lvl1pPr>
          </a:lstStyle>
          <a:p>
            <a:endParaRPr/>
          </a:p>
          <a:p>
            <a:r>
              <a:t> Lynda Harris | Anne-Marie Chisnall </a:t>
            </a:r>
          </a:p>
        </p:txBody>
      </p:sp>
    </p:spTree>
    <p:extLst>
      <p:ext uri="{BB962C8B-B14F-4D97-AF65-F5344CB8AC3E}">
        <p14:creationId xmlns:p14="http://schemas.microsoft.com/office/powerpoint/2010/main" val="20038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6CC0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poster with a tower and money falling from it&#10;&#10;AI-generated content may be incorrect.">
            <a:extLst>
              <a:ext uri="{FF2B5EF4-FFF2-40B4-BE49-F238E27FC236}">
                <a16:creationId xmlns:a16="http://schemas.microsoft.com/office/drawing/2014/main" id="{C1477D85-D7FB-30E1-8D9E-968DBFE2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FC422926-60D2-8BD5-453C-4EC690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388832AD-506C-A985-2CDA-9DD44E79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25565F7C-FE95-A3FC-163F-4E854EC6C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ard with white text&#10;&#10;AI-generated content may be incorrect.">
            <a:extLst>
              <a:ext uri="{FF2B5EF4-FFF2-40B4-BE49-F238E27FC236}">
                <a16:creationId xmlns:a16="http://schemas.microsoft.com/office/drawing/2014/main" id="{74EAB9E0-6CCB-24DD-2E40-7F6863E6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CD739-1B42-B8FF-76F1-67CABF5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9DC4F-559E-13C5-6074-C4E8319B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44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rite">
      <a:dk1>
        <a:sysClr val="windowText" lastClr="000000"/>
      </a:dk1>
      <a:lt1>
        <a:sysClr val="window" lastClr="FFFFFF"/>
      </a:lt1>
      <a:dk2>
        <a:srgbClr val="3E4543"/>
      </a:dk2>
      <a:lt2>
        <a:srgbClr val="E7E6E6"/>
      </a:lt2>
      <a:accent1>
        <a:srgbClr val="4472C4"/>
      </a:accent1>
      <a:accent2>
        <a:srgbClr val="ED7D31"/>
      </a:accent2>
      <a:accent3>
        <a:srgbClr val="3E4543"/>
      </a:accent3>
      <a:accent4>
        <a:srgbClr val="FFC000"/>
      </a:accent4>
      <a:accent5>
        <a:srgbClr val="6DC14B"/>
      </a:accent5>
      <a:accent6>
        <a:srgbClr val="00793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for-workshops-wide-2021" id="{4E942E51-19AB-4EFA-B02E-9E3B3BE39243}" vid="{15CD0FBF-DDFF-4DD7-8FC2-0D037EF5E88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-2018.potx" id="{65457107-5C2C-4360-BD92-62DBCE5FC29A}" vid="{0CD46348-B8E2-4E28-9C34-12EF0D314C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PowerPoint-template-2018</Template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Emily Cotlier</dc:creator>
  <cp:lastModifiedBy>Juliette Davies</cp:lastModifiedBy>
  <cp:revision>2</cp:revision>
  <cp:lastPrinted>2025-02-25T02:49:54Z</cp:lastPrinted>
  <dcterms:created xsi:type="dcterms:W3CDTF">2018-09-03T02:30:46Z</dcterms:created>
  <dcterms:modified xsi:type="dcterms:W3CDTF">2025-11-05T02:38:07Z</dcterms:modified>
</cp:coreProperties>
</file>